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A5E96A-5540-4295-A0AE-BCDF0D5CF74A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953D00-D6DB-48D8-AA19-D7B66369B64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78688" cy="1946647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Домашние кошки 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568952" cy="56886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12500"/>
                <a:gd name="adj2" fmla="val -85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60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внимание!</a:t>
            </a:r>
            <a:endParaRPr lang="ru-RU" sz="60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75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71" y="4151313"/>
            <a:ext cx="361473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38" y="4365104"/>
            <a:ext cx="3683602" cy="25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204864"/>
            <a:ext cx="41402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getImage (3)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89" y="0"/>
            <a:ext cx="3843609" cy="2659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39560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74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на презентацию коты\0_9caf2_67bf882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17" y="5234"/>
            <a:ext cx="4025350" cy="2691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на презентацию коты\1262000505_pic_fd_281209_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6"/>
            <a:ext cx="4054748" cy="2677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на презентацию коты\1308121343_heterochromia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76301"/>
            <a:ext cx="3765798" cy="281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на презентацию коты\1262000505_pic_fd_281209_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4144867"/>
            <a:ext cx="3658511" cy="2746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на презентацию коты\funny_animals_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9" y="3907872"/>
            <a:ext cx="2560488" cy="293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пк\Desktop\на презентацию коты\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2807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пк\Desktop\на презентацию коты\10737982_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"/>
            <a:ext cx="4427984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пк\Desktop\на презентацию коты\getImage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0052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пк\Desktop\на презентацию коты\koshki-singap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16272"/>
            <a:ext cx="3491880" cy="2697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пк\Desktop\на презентацию коты\getImage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7"/>
            <a:ext cx="4071342" cy="3053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9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1736"/>
            <a:ext cx="9135909" cy="684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8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51" y="548680"/>
            <a:ext cx="4404451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616392"/>
            <a:ext cx="4211960" cy="559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63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22" y="2276872"/>
            <a:ext cx="3428134" cy="4583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05" y="2276873"/>
            <a:ext cx="3669978" cy="458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4329113" cy="288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26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4" t="9571" r="24667"/>
          <a:stretch/>
        </p:blipFill>
        <p:spPr bwMode="auto">
          <a:xfrm>
            <a:off x="3131840" y="2708920"/>
            <a:ext cx="3182902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4" r="4947" b="13582"/>
          <a:stretch/>
        </p:blipFill>
        <p:spPr bwMode="auto">
          <a:xfrm>
            <a:off x="0" y="10432"/>
            <a:ext cx="4215177" cy="3660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0"/>
            <a:ext cx="3459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спокойном </a:t>
            </a:r>
            <a:endParaRPr lang="ru-RU" sz="44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10505" r="6969" b="8334"/>
          <a:stretch/>
        </p:blipFill>
        <p:spPr bwMode="auto">
          <a:xfrm>
            <a:off x="5233114" y="13561"/>
            <a:ext cx="4090042" cy="325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49270"/>
            <a:ext cx="3337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игривом</a:t>
            </a:r>
            <a:endParaRPr lang="ru-RU" sz="5400" b="1" cap="none" spc="5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8358" y="5934670"/>
            <a:ext cx="7078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раздражительном состоянии</a:t>
            </a:r>
            <a:endParaRPr lang="ru-RU" sz="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6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23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99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14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Домашние кошки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пк</dc:creator>
  <cp:lastModifiedBy>пк</cp:lastModifiedBy>
  <cp:revision>4</cp:revision>
  <dcterms:created xsi:type="dcterms:W3CDTF">2015-05-13T06:19:52Z</dcterms:created>
  <dcterms:modified xsi:type="dcterms:W3CDTF">2015-05-13T06:57:19Z</dcterms:modified>
</cp:coreProperties>
</file>